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5" r:id="rId4"/>
    <p:sldId id="336" r:id="rId5"/>
    <p:sldId id="265" r:id="rId6"/>
    <p:sldId id="278" r:id="rId7"/>
    <p:sldId id="298" r:id="rId8"/>
    <p:sldId id="318" r:id="rId9"/>
    <p:sldId id="322" r:id="rId10"/>
    <p:sldId id="337" r:id="rId11"/>
    <p:sldId id="334" r:id="rId12"/>
    <p:sldId id="320" r:id="rId13"/>
    <p:sldId id="321" r:id="rId14"/>
    <p:sldId id="335" r:id="rId15"/>
    <p:sldId id="319" r:id="rId16"/>
    <p:sldId id="331" r:id="rId17"/>
    <p:sldId id="279" r:id="rId18"/>
    <p:sldId id="295" r:id="rId19"/>
    <p:sldId id="260" r:id="rId20"/>
    <p:sldId id="306" r:id="rId21"/>
    <p:sldId id="323" r:id="rId22"/>
    <p:sldId id="317" r:id="rId23"/>
    <p:sldId id="324" r:id="rId24"/>
    <p:sldId id="325" r:id="rId25"/>
    <p:sldId id="326" r:id="rId26"/>
    <p:sldId id="332" r:id="rId27"/>
    <p:sldId id="282" r:id="rId28"/>
    <p:sldId id="292" r:id="rId29"/>
    <p:sldId id="314" r:id="rId30"/>
    <p:sldId id="327" r:id="rId31"/>
    <p:sldId id="330" r:id="rId32"/>
    <p:sldId id="33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8E05-7A55-43A1-9083-E3FA3CC2F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9857A-898A-4832-87E1-111805F5B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EE472-6DBA-4991-B8C8-CE941CD90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28BC-0284-4DD2-8A22-D7481090A1A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34EC9-C02C-4622-A04B-AC6FF613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BD4BC-ADD6-41AC-B9DF-F546FBB1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D0F7-FFA0-44D9-95B1-CCD33604B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5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6E2D-85F7-4877-8D90-430745D5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38C6F-974B-49BF-8C66-C77CBC998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67811-5188-430D-B56E-C21E01C8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28BC-0284-4DD2-8A22-D7481090A1A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07EE9-91BE-46FC-A3D0-23F6082E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2882C-73BF-425E-9AAE-5843D8C5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D0F7-FFA0-44D9-95B1-CCD33604B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4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CACB4E-82F5-49FA-B79B-1B48122F4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D213E-92D3-4D2D-BA45-4154811BA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A05D3-3550-4955-A896-05B894E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28BC-0284-4DD2-8A22-D7481090A1A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92604-EEB3-4D8F-AF86-F37FCBEF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DD8CC-7A55-4F66-94E0-147AD176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D0F7-FFA0-44D9-95B1-CCD33604B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2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ABB7-A254-4FD0-B0D5-CF22B54B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70A81-6434-430B-ACB0-B66B44F02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3155D-F84F-4420-AD11-0344C242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28BC-0284-4DD2-8A22-D7481090A1A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3309D-31EB-454A-BC84-433C29F1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FB02-36C3-4663-AD23-1EF966B0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D0F7-FFA0-44D9-95B1-CCD33604B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4873D-3D96-4F31-B3AE-5D0539DA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09BDD-6968-4EEC-86F0-1EF8AD6B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F669D-FAC2-4371-88A8-31CD70E8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28BC-0284-4DD2-8A22-D7481090A1A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01862-8697-4052-BD13-F5929579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5E0BC-93E9-429B-BA88-7506EE83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D0F7-FFA0-44D9-95B1-CCD33604B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5A15-50E4-43C5-9400-AD9856A3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8F842-177D-49E1-9C78-BD0022B55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4C620-A168-48B3-B1E3-AC7CBEF79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EDFE5-E2E6-4E9D-AD06-1C24931D0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28BC-0284-4DD2-8A22-D7481090A1A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5947C-29A1-41F6-9A83-47C40488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05CA0-968B-40C6-BC8D-7BC18D07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D0F7-FFA0-44D9-95B1-CCD33604B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1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F71F-976B-4797-B541-1D7D4620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78844-48E1-4532-83A9-70F163A0A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8FB79-6D90-445D-BB1D-3B50EA2A1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1AB28-06A7-4584-B2F1-A07AAF0C1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480165-2538-4E56-A2D0-8F644F123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A8E42-45C7-4D57-958B-78279247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28BC-0284-4DD2-8A22-D7481090A1A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5ACBDF-F215-4EED-8B3C-A43D3781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4B904-E65F-4D84-AC9F-E5682E07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D0F7-FFA0-44D9-95B1-CCD33604B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2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D04C-23AA-4FBE-B351-98D88D9E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20E2F-CD3A-413C-B5F5-94CBC33B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28BC-0284-4DD2-8A22-D7481090A1A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80B98-F308-443D-B65D-687EE736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112A8-0691-47C0-BEF5-EA887611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D0F7-FFA0-44D9-95B1-CCD33604B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8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0C83D-5D3A-4641-AB80-8261288F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28BC-0284-4DD2-8A22-D7481090A1A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71E2EE-7586-4D52-B813-B63CEACC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C854D-6C04-4607-BDED-174F6BE0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D0F7-FFA0-44D9-95B1-CCD33604B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3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D0E4-E939-4801-9123-BA316136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D0126-033B-4A83-88FB-B0A405987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6F127-4260-43B0-A079-712474104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F87BA-036F-43A0-958E-66608256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28BC-0284-4DD2-8A22-D7481090A1A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C440F-5312-45BA-A714-4852B02C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C2E9E-2E48-4CCE-A877-9D1C978E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D0F7-FFA0-44D9-95B1-CCD33604B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2BCD0-E52B-47FF-BA7B-53E53C7E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1878E-4565-4C69-AE85-67FB67659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6AE51-079F-403B-8A75-D34DC16BB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2DB63-8C39-4CB9-94AB-717B7344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28BC-0284-4DD2-8A22-D7481090A1A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C9649-A505-440E-9121-60E37B26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6BD22-4302-4E41-8D7B-1AA25045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D0F7-FFA0-44D9-95B1-CCD33604B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8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771400-0825-48E0-BEBC-8042E12E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1AD4C-FA91-48AB-8560-BACC814FE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9C048-BC56-4AB7-8CEE-F9D0ADA42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F28BC-0284-4DD2-8A22-D7481090A1A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F6475-38A0-4CA8-B15F-E1F689062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757CD-19A2-4917-9AC3-3A348F605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6D0F7-FFA0-44D9-95B1-CCD33604B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8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0E2B5A7-2869-4CCE-8C71-4E55751A3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5A31AE8-0E91-4CDA-9C9E-21D3C2098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22570" cy="6858000"/>
          </a:xfrm>
          <a:prstGeom prst="rect">
            <a:avLst/>
          </a:prstGeom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C289C-F18D-448E-B3FA-894DD1FBA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850" y="891541"/>
            <a:ext cx="5016563" cy="407407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2022-2023 Fall Clusters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C8C5C42-1E0C-4CBA-A827-6250686ED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enrichment clusters">
            <a:extLst>
              <a:ext uri="{FF2B5EF4-FFF2-40B4-BE49-F238E27FC236}">
                <a16:creationId xmlns:a16="http://schemas.microsoft.com/office/drawing/2014/main" id="{42BA153C-B24F-44CE-9BA2-B3790DDAB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815" y="4350288"/>
            <a:ext cx="4000156" cy="850033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ids at school clipart">
            <a:extLst>
              <a:ext uri="{FF2B5EF4-FFF2-40B4-BE49-F238E27FC236}">
                <a16:creationId xmlns:a16="http://schemas.microsoft.com/office/drawing/2014/main" id="{608AF2A4-C26E-4928-A37F-0F259C38D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1733" y="891540"/>
            <a:ext cx="3226588" cy="2385945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2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885B5-56CA-4142-844D-9A86D69A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K-2 Sing Your Heart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9494-7EAC-4621-807A-CEF48B23A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3602038"/>
            <a:ext cx="3308131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0" i="0" u="none" strike="noStrike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In this cluster you will practice singing songs for school performances. </a:t>
            </a:r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Sing your heart out #goofy | Goofy, Disney life, Clip art">
            <a:extLst>
              <a:ext uri="{FF2B5EF4-FFF2-40B4-BE49-F238E27FC236}">
                <a16:creationId xmlns:a16="http://schemas.microsoft.com/office/drawing/2014/main" id="{0B3683F9-4BCD-40A4-90E0-0E0F1208F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996" y="1334954"/>
            <a:ext cx="6274296" cy="418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00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9253E-520B-47D6-ABC7-0AB7ABA8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K-2 American Sign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8EF50-5514-4D10-B154-8B92D78F6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/>
              <a:t>In this cluster you will learn how to sign in American Sign Language. You will even be able to perform a song using American Sign Language. </a:t>
            </a:r>
          </a:p>
        </p:txBody>
      </p:sp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sl Clipart - Etsy">
            <a:extLst>
              <a:ext uri="{FF2B5EF4-FFF2-40B4-BE49-F238E27FC236}">
                <a16:creationId xmlns:a16="http://schemas.microsoft.com/office/drawing/2014/main" id="{B66B40D0-CC8E-4D2C-9486-164B54E3C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8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679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5856C-A55B-423A-81F2-5A02BBC0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K-2 Health/ Wellness</a:t>
            </a:r>
          </a:p>
        </p:txBody>
      </p:sp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4108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2234-D8B7-47B3-AE76-1F091EC3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anchor="t">
            <a:normAutofit/>
          </a:bodyPr>
          <a:lstStyle/>
          <a:p>
            <a:r>
              <a:rPr lang="en-US" sz="20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You can work on various forms of physical fitness, and can learn about how to make healthier habits. </a:t>
            </a:r>
          </a:p>
          <a:p>
            <a:endParaRPr lang="en-US" sz="2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098" name="Picture 2" descr="Free Health Wellness Cliparts, Download Free Health Wellness Cliparts png  images, Free ClipArts on Clipart Library">
            <a:extLst>
              <a:ext uri="{FF2B5EF4-FFF2-40B4-BE49-F238E27FC236}">
                <a16:creationId xmlns:a16="http://schemas.microsoft.com/office/drawing/2014/main" id="{414524BC-9D43-4C5F-B2A5-33F8134B3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652" y="1031704"/>
            <a:ext cx="6642532" cy="421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9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E074C-D5C6-43F0-82F8-550C70DD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K-2 Spanish</a:t>
            </a:r>
          </a:p>
        </p:txBody>
      </p:sp>
      <p:grpSp>
        <p:nvGrpSpPr>
          <p:cNvPr id="5133" name="Group 5132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5134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63F3D-C8C3-47FA-86DB-4C4C845C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anchor="t">
            <a:normAutofit/>
          </a:bodyPr>
          <a:lstStyle/>
          <a:p>
            <a:r>
              <a:rPr lang="en-US" sz="20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Learn Spanish to be able to communicate with others. You will even be able to perform songs for the school. 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124" name="Picture 4" descr="Free Spanish Symbols Cliparts, Download Free Spanish Symbols Cliparts png  images, Free ClipArts on Clipart Library">
            <a:extLst>
              <a:ext uri="{FF2B5EF4-FFF2-40B4-BE49-F238E27FC236}">
                <a16:creationId xmlns:a16="http://schemas.microsoft.com/office/drawing/2014/main" id="{FD77537C-18A5-4DA5-BEAB-2E8044714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1880" y="903730"/>
            <a:ext cx="4932076" cy="447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6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A8CC7-8766-4E59-865D-5DBEB7BC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K-2 Culture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A4E20-6AF5-478C-931D-1051B376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/>
              <a:t>Learn about different cultures (what they eat, games they play, music, celebrations, </a:t>
            </a:r>
            <a:r>
              <a:rPr lang="en-US" sz="1800" dirty="0" err="1"/>
              <a:t>ect</a:t>
            </a:r>
            <a:r>
              <a:rPr lang="en-US" sz="1800" dirty="0"/>
              <a:t>). Help to bring awareness to different cultures.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People playing instruments">
            <a:extLst>
              <a:ext uri="{FF2B5EF4-FFF2-40B4-BE49-F238E27FC236}">
                <a16:creationId xmlns:a16="http://schemas.microsoft.com/office/drawing/2014/main" id="{BAD9E78C-DD88-882D-C2FB-99A52AFBA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49" r="12318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7752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ECS | 2nd Grade Celebrating Black History Month with a Live Wax Museum">
            <a:extLst>
              <a:ext uri="{FF2B5EF4-FFF2-40B4-BE49-F238E27FC236}">
                <a16:creationId xmlns:a16="http://schemas.microsoft.com/office/drawing/2014/main" id="{7F11E504-C39A-4DEC-89BB-BFEA42E88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 bwMode="auto">
          <a:xfrm>
            <a:off x="20" y="1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79" name="Freeform: Shape 3078">
            <a:extLst>
              <a:ext uri="{FF2B5EF4-FFF2-40B4-BE49-F238E27FC236}">
                <a16:creationId xmlns:a16="http://schemas.microsoft.com/office/drawing/2014/main" id="{1BF4DD63-CE83-4A2A-994E-8598C22E6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7D4E9-4A2E-4F04-B852-27AA4448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2" y="2037441"/>
            <a:ext cx="4391024" cy="707886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2-3 Wax Museum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217E9-CF11-4533-8A57-5D9FB2258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463" y="2926800"/>
            <a:ext cx="4391024" cy="2291086"/>
          </a:xfrm>
        </p:spPr>
        <p:txBody>
          <a:bodyPr>
            <a:normAutofit/>
          </a:bodyPr>
          <a:lstStyle/>
          <a:p>
            <a:r>
              <a:rPr lang="en-US" sz="2400" b="0" i="0" u="none" strike="noStrike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Work on learning about different historical figures. You will be able to perform for others by dressing up, memorizing facts about different historical figures. </a:t>
            </a:r>
          </a:p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127393A7-D6DA-410B-8699-AA56B57B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8EC44C88-69E3-42EE-86E8-9B45F712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59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7F5EF-EFA4-4EAE-A98C-AAD1B74DE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2-3 Reading Bowl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C5CE5-99B8-4F14-835F-FE4C7FC6A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454300"/>
          </a:xfrm>
        </p:spPr>
        <p:txBody>
          <a:bodyPr>
            <a:normAutofit/>
          </a:bodyPr>
          <a:lstStyle/>
          <a:p>
            <a:r>
              <a:rPr lang="en-US" sz="2400" b="0" i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</a:rPr>
              <a:t>Picture Book Bowl-Students read 20 picture books and compete against other schools to see who can answer the most questions about the books.</a:t>
            </a:r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9225" name="Group 9224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9226" name="Group 9225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9230" name="Freeform: Shape 9229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31" name="Freeform: Shape 9230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227" name="Group 9226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9228" name="Freeform: Shape 9227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29" name="Freeform: Shape 9228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218" name="Picture 2" descr="Khabar: Multiple wins for students in reading bowl competition">
            <a:extLst>
              <a:ext uri="{FF2B5EF4-FFF2-40B4-BE49-F238E27FC236}">
                <a16:creationId xmlns:a16="http://schemas.microsoft.com/office/drawing/2014/main" id="{B110EE7E-2F2A-4C3D-8E7B-510A22AA3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4814" y="1350833"/>
            <a:ext cx="3063347" cy="306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6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0" name="Rectangle 7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1" name="Rectangle 7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3B6A3-0882-42AB-8FFD-3D34CE55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 Math Facts 3-5</a:t>
            </a:r>
          </a:p>
        </p:txBody>
      </p:sp>
      <p:grpSp>
        <p:nvGrpSpPr>
          <p:cNvPr id="24582" name="Group 7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458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47E77-1399-4E10-B431-5EF5D75A3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Practice mastering your addition, subtraction, multiplication, and division  math facts in an engaging way! You will use hands-on activities, fun games, and much more!</a:t>
            </a:r>
          </a:p>
        </p:txBody>
      </p:sp>
      <p:pic>
        <p:nvPicPr>
          <p:cNvPr id="24578" name="Picture 2" descr="Image result for math facts clipart">
            <a:extLst>
              <a:ext uri="{FF2B5EF4-FFF2-40B4-BE49-F238E27FC236}">
                <a16:creationId xmlns:a16="http://schemas.microsoft.com/office/drawing/2014/main" id="{D3A9CBA5-1E55-489F-A3ED-7AF4D7D40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1764" y="903730"/>
            <a:ext cx="4472307" cy="447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098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“Garden in” 3-5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Plant and beautify the school, while also learning about plants.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200" y="903730"/>
            <a:ext cx="5797435" cy="44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4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91304-CB5F-44B3-B43F-5C8AA9BB0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Science in Action 3-5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FB7EA-DA27-4209-9689-4A648DA19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Participate in exciting lab experiments in this cluster! You will have the opportunity to do hands on activities while deepening your understanding of science. </a:t>
            </a:r>
          </a:p>
        </p:txBody>
      </p:sp>
      <p:pic>
        <p:nvPicPr>
          <p:cNvPr id="4098" name="Picture 2" descr="Image result for lab experiments clipart">
            <a:extLst>
              <a:ext uri="{FF2B5EF4-FFF2-40B4-BE49-F238E27FC236}">
                <a16:creationId xmlns:a16="http://schemas.microsoft.com/office/drawing/2014/main" id="{89B12CD5-2BEE-41EC-8EE5-04D7BF5A0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1328" y="903730"/>
            <a:ext cx="6233180" cy="447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5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18FDF-06B5-4349-A7E1-6785222E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Science in Action K-2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76030-5E03-4F72-B95A-69627FFD7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Participate in exciting lab experiments in this cluster! You will have the opportunity to do hands on activities while deepening your understanding of science. </a:t>
            </a:r>
          </a:p>
        </p:txBody>
      </p:sp>
      <p:pic>
        <p:nvPicPr>
          <p:cNvPr id="5124" name="Picture 4" descr="Image result for lab experiments clipart">
            <a:extLst>
              <a:ext uri="{FF2B5EF4-FFF2-40B4-BE49-F238E27FC236}">
                <a16:creationId xmlns:a16="http://schemas.microsoft.com/office/drawing/2014/main" id="{2D83C882-3FD5-4BD7-92E2-B4819FA46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1697" y="903730"/>
            <a:ext cx="5832441" cy="447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04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6887D-A454-4F89-8608-887C5F0E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Props</a:t>
            </a:r>
            <a:r>
              <a:rPr lang="en-US" dirty="0">
                <a:solidFill>
                  <a:schemeClr val="bg1"/>
                </a:solidFill>
              </a:rPr>
              <a:t> for Aladdin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3-5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63CB1-625B-4B5D-AFDA-113121A98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4532243"/>
            <a:ext cx="3300457" cy="12563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 this cluster you will be making backdrops/ props for the Aladdin play. 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6" name="Picture 2" descr="Aladdin | Disney Movies">
            <a:extLst>
              <a:ext uri="{FF2B5EF4-FFF2-40B4-BE49-F238E27FC236}">
                <a16:creationId xmlns:a16="http://schemas.microsoft.com/office/drawing/2014/main" id="{239D54A9-B3AF-4527-80E0-59CEF51B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08" y="366370"/>
            <a:ext cx="4211709" cy="63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37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98FE-A88B-4520-AA12-25556BB2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3-5 Bully Busters</a:t>
            </a:r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D97148-1493-444C-AA0E-70901DB09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r="2683" b="-1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9A943-17D8-4CA5-8285-3CC24AC8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Learn how to stop bullying and how to spread awareness against bullying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4658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hildren’s Mashramani Dance Competition Finals - Stabroek New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r="19975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7" name="Picture 6" descr="Street Dance Classes | Dance Classes | Arts1 Da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6" r="32810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AAE2-705C-49D3-A142-F01C1C3A2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528" y="4201466"/>
            <a:ext cx="2700944" cy="65999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2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Work on some dance moves and be ready to perform for your school!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B7509-EE4E-4099-8BA6-046091FA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3-5 Step/Dance</a:t>
            </a:r>
          </a:p>
        </p:txBody>
      </p:sp>
    </p:spTree>
    <p:extLst>
      <p:ext uri="{BB962C8B-B14F-4D97-AF65-F5344CB8AC3E}">
        <p14:creationId xmlns:p14="http://schemas.microsoft.com/office/powerpoint/2010/main" val="2701736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342A-CE60-4ABC-BDF5-563E068B9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3-5 Sing Your Heart Out</a:t>
            </a:r>
            <a:br>
              <a:rPr lang="en-US" sz="5400" dirty="0"/>
            </a:br>
            <a:br>
              <a:rPr lang="en-US" sz="5400" dirty="0"/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this cluster you will practice singing songs for school performances. </a:t>
            </a:r>
            <a:endParaRPr lang="en-US" sz="5400" dirty="0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Sing Your Heart Out I Korean Karaoke Microfon Karaoke Singer - Karaoke -  Sticker | TeePublic">
            <a:extLst>
              <a:ext uri="{FF2B5EF4-FFF2-40B4-BE49-F238E27FC236}">
                <a16:creationId xmlns:a16="http://schemas.microsoft.com/office/drawing/2014/main" id="{4C0218A6-D542-44FA-B15D-6043F9DB9D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" r="1" b="208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002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084" name="Oval 3083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5" name="Oval 3084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6" name="Oval 3085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Oval 3086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8" name="Oval 3087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9" name="Oval 3088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94" name="Straight Connector 309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5" name="Straight Connector 309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6" name="Straight Connector 309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7" name="Straight Connector 309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Wellness Committee - Palisades High School">
            <a:extLst>
              <a:ext uri="{FF2B5EF4-FFF2-40B4-BE49-F238E27FC236}">
                <a16:creationId xmlns:a16="http://schemas.microsoft.com/office/drawing/2014/main" id="{0B1F170B-B687-4213-B3DE-4D737BEE6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r="1174" b="1"/>
          <a:stretch/>
        </p:blipFill>
        <p:spPr bwMode="auto">
          <a:xfrm>
            <a:off x="626590" y="317578"/>
            <a:ext cx="10851111" cy="3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9" name="Group 309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100" name="Straight Connector 3099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1" name="Straight Connector 3100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2" name="Straight Connector 3101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3" name="Straight Connector 3102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5" name="Rectangle 310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7" name="Group 310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08" name="Straight Connector 310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9" name="Straight Connector 310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0" name="Straight Connector 310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1" name="Straight Connector 311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89784B-27C6-4A2E-AC51-97F50E5B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3-5 Health and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D8658-D339-43E3-A738-04B5D33BC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4018143"/>
            <a:ext cx="5674105" cy="2129599"/>
          </a:xfrm>
          <a:noFill/>
        </p:spPr>
        <p:txBody>
          <a:bodyPr anchor="t">
            <a:normAutofit/>
          </a:bodyPr>
          <a:lstStyle/>
          <a:p>
            <a:r>
              <a:rPr lang="en-US" sz="18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 this cluster you will learn how to create healthy habits, and how to incorporate physical fitness into daily life. </a:t>
            </a: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49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7BCFB-2295-4948-9F0F-C9865B1AD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3-5 Wax Museum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00152-3C5C-4D3A-B1A7-D8B6DC51C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454300"/>
          </a:xfrm>
        </p:spPr>
        <p:txBody>
          <a:bodyPr>
            <a:normAutofit/>
          </a:bodyPr>
          <a:lstStyle/>
          <a:p>
            <a:r>
              <a:rPr lang="en-US" sz="2400" b="0" i="0" u="none" strike="noStrike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Work on learning about different historical figures. You will be able to perform for others by dressing up, memorizing facts about different historical figures.</a:t>
            </a:r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4106" name="Group 4105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4110" name="Freeform: Shape 4109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11" name="Freeform: Shape 4110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07" name="Group 4106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4108" name="Freeform: Shape 4107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09" name="Freeform: Shape 4108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098" name="Picture 2" descr="Who Was ?">
            <a:extLst>
              <a:ext uri="{FF2B5EF4-FFF2-40B4-BE49-F238E27FC236}">
                <a16:creationId xmlns:a16="http://schemas.microsoft.com/office/drawing/2014/main" id="{4E53DC78-EE3D-4341-8ABE-078204FF1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932" y="1415505"/>
            <a:ext cx="4369112" cy="29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70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9C62B-3D87-42D6-A1C0-6A3088CB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3-5 Mind Puzzles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33518-85D0-4F86-B739-A24A74FE4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In this cluster you will work on solving different puzzles by thinking outside the box. </a:t>
            </a:r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44,989 Brain Teaser Illustrations &amp; Clip Art - iStock">
            <a:extLst>
              <a:ext uri="{FF2B5EF4-FFF2-40B4-BE49-F238E27FC236}">
                <a16:creationId xmlns:a16="http://schemas.microsoft.com/office/drawing/2014/main" id="{4AD85748-2C6A-4D71-B2A1-2C26BAC6A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24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5A4B7-1462-4841-B640-C89ED471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Robotics 4-5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7A2D-8A61-4CEA-A8DC-2348B6030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If you love engineering and robotics, then this is the cluster for you. Learn to build your own robots and use other robotics!</a:t>
            </a:r>
          </a:p>
        </p:txBody>
      </p:sp>
      <p:pic>
        <p:nvPicPr>
          <p:cNvPr id="27650" name="Picture 2" descr="Image result for robotics clipart">
            <a:extLst>
              <a:ext uri="{FF2B5EF4-FFF2-40B4-BE49-F238E27FC236}">
                <a16:creationId xmlns:a16="http://schemas.microsoft.com/office/drawing/2014/main" id="{CB91E7A0-5792-4FC0-A576-1DEA6CD22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652" y="1149612"/>
            <a:ext cx="6642532" cy="398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359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BA48F-4AAF-4239-A85D-1996C06E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Cheer 4-5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F60C1-54B5-4280-A4EE-624ED43C8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Learn cheers to support our LES Lion Cubs! Cheerleaders may be performing at special school functions!</a:t>
            </a:r>
          </a:p>
        </p:txBody>
      </p:sp>
      <p:pic>
        <p:nvPicPr>
          <p:cNvPr id="37890" name="Picture 2" descr="Image result for children cheerleading clipart">
            <a:extLst>
              <a:ext uri="{FF2B5EF4-FFF2-40B4-BE49-F238E27FC236}">
                <a16:creationId xmlns:a16="http://schemas.microsoft.com/office/drawing/2014/main" id="{2DDF68F5-5C4E-44C2-B135-8EAB000E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652" y="929732"/>
            <a:ext cx="6642532" cy="442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39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2FCF0-E97E-4F4B-90A0-190155C6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Basketball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4-5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A2F7B-13C1-450D-B8B5-48144C6C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In this cluster you will learn the fundamentals of basketball and get to participate in playing basketball.</a:t>
            </a:r>
          </a:p>
        </p:txBody>
      </p:sp>
      <p:pic>
        <p:nvPicPr>
          <p:cNvPr id="13314" name="Picture 2" descr="Sports Clipart - Free Basketball Clipart to Download">
            <a:extLst>
              <a:ext uri="{FF2B5EF4-FFF2-40B4-BE49-F238E27FC236}">
                <a16:creationId xmlns:a16="http://schemas.microsoft.com/office/drawing/2014/main" id="{17E2940F-4E0B-4335-A1B6-1A3353C3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3869" y="903730"/>
            <a:ext cx="6188097" cy="447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6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67DD8-CE6F-4CF7-B2EB-62C4599F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Art K-2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F24D-9F4E-4885-9F7A-6FA026E1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4532243"/>
            <a:ext cx="3300457" cy="125630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Create different seasonal artwork to display around the school lobby or media center. </a:t>
            </a:r>
            <a:endParaRPr lang="en-US" sz="2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122" name="Picture 2" descr="Artists Palette Clipart Free Stock Photo - Public Domain Pictures">
            <a:extLst>
              <a:ext uri="{FF2B5EF4-FFF2-40B4-BE49-F238E27FC236}">
                <a16:creationId xmlns:a16="http://schemas.microsoft.com/office/drawing/2014/main" id="{F6CD4C64-7970-42A2-8019-BF21513C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0798" y="896111"/>
            <a:ext cx="5746974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115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D75E9-5155-4ED6-85C6-C45FD820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4826795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4-5 Aladdin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4BD73-1364-4DC8-9052-1516C66BB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4414180"/>
            <a:ext cx="4830283" cy="15945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0" i="0" u="none" strike="noStrike">
                <a:solidFill>
                  <a:schemeClr val="bg1"/>
                </a:solidFill>
                <a:effectLst/>
              </a:rPr>
              <a:t>In this cluster you will learn the songs and choreography to the Aladdin play in spring. 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5122" name="Picture 2" descr="The Medford Lakes School Theater program Presents Aladdin Jr. - The Sun  Newspapers">
            <a:extLst>
              <a:ext uri="{FF2B5EF4-FFF2-40B4-BE49-F238E27FC236}">
                <a16:creationId xmlns:a16="http://schemas.microsoft.com/office/drawing/2014/main" id="{ABACCD91-8BB2-4236-B141-F91E93EC8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r="1" b="1"/>
          <a:stretch/>
        </p:blipFill>
        <p:spPr bwMode="auto"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8E924-BAF1-47BF-972F-27C998B5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4</a:t>
            </a:r>
            <a:r>
              <a:rPr lang="en-US" sz="4000" baseline="30000">
                <a:solidFill>
                  <a:schemeClr val="bg1"/>
                </a:solidFill>
              </a:rPr>
              <a:t>th</a:t>
            </a:r>
            <a:r>
              <a:rPr lang="en-US" sz="4000">
                <a:solidFill>
                  <a:schemeClr val="bg1"/>
                </a:solidFill>
              </a:rPr>
              <a:t>-5th Reading Bowl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F69B7-8A65-4D71-B31A-24BC18E7A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5" cy="2454300"/>
          </a:xfrm>
        </p:spPr>
        <p:txBody>
          <a:bodyPr>
            <a:normAutofit/>
          </a:bodyPr>
          <a:lstStyle/>
          <a:p>
            <a:r>
              <a:rPr lang="en-US" sz="2400" b="0" i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</a:rPr>
              <a:t>Grade students: Reading Bowl- Students read 10 chapter books and compete against other schools to see who can answer the most questions about the books. </a:t>
            </a:r>
          </a:p>
          <a:p>
            <a:endParaRPr lang="en-US" sz="2400">
              <a:solidFill>
                <a:schemeClr val="bg1">
                  <a:alpha val="80000"/>
                </a:schemeClr>
              </a:solidFill>
              <a:latin typeface="Calibri" panose="020F0502020204030204" pitchFamily="34" charset="0"/>
            </a:endParaRPr>
          </a:p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8194" name="Picture 2" descr="Khabar: Multiple wins for students in reading bowl competition">
            <a:extLst>
              <a:ext uri="{FF2B5EF4-FFF2-40B4-BE49-F238E27FC236}">
                <a16:creationId xmlns:a16="http://schemas.microsoft.com/office/drawing/2014/main" id="{0A3E872A-5BEE-4306-9454-F5A02392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6487" y="1429488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27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hess pieces on a chessboard">
            <a:extLst>
              <a:ext uri="{FF2B5EF4-FFF2-40B4-BE49-F238E27FC236}">
                <a16:creationId xmlns:a16="http://schemas.microsoft.com/office/drawing/2014/main" id="{EBDFC688-DBB2-4D03-750F-399753DB5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E82F8-EDB7-476D-A91F-D8CE0C22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4-5 Chess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D7AA-FA5D-4B6F-A286-992A52100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In this cluster learn the fundamentals of chess. You will also have an opportunity to compete in a chess match. </a:t>
            </a:r>
          </a:p>
        </p:txBody>
      </p:sp>
    </p:spTree>
    <p:extLst>
      <p:ext uri="{BB962C8B-B14F-4D97-AF65-F5344CB8AC3E}">
        <p14:creationId xmlns:p14="http://schemas.microsoft.com/office/powerpoint/2010/main" val="395354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B0B017-A2CD-4F9C-9224-9A45EDAA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en-US" sz="4000"/>
              <a:t>K-2 Bully Busters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0707-F8B9-42CE-B83F-926E30648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21763"/>
            <a:ext cx="5157216" cy="3773010"/>
          </a:xfrm>
        </p:spPr>
        <p:txBody>
          <a:bodyPr>
            <a:normAutofit/>
          </a:bodyPr>
          <a:lstStyle/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Learn how to stop bullying and how to spread awareness against bullying</a:t>
            </a:r>
            <a:endParaRPr lang="en-US" sz="2000"/>
          </a:p>
          <a:p>
            <a:endParaRPr lang="en-US" sz="2000"/>
          </a:p>
        </p:txBody>
      </p:sp>
      <p:pic>
        <p:nvPicPr>
          <p:cNvPr id="3074" name="Picture 2" descr="bully busters - Clip Art Library">
            <a:extLst>
              <a:ext uri="{FF2B5EF4-FFF2-40B4-BE49-F238E27FC236}">
                <a16:creationId xmlns:a16="http://schemas.microsoft.com/office/drawing/2014/main" id="{B31155EC-FF60-44AB-84C8-7DD7FD7B2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9642" y="982794"/>
            <a:ext cx="4736963" cy="47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4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EEC1C-EE13-4C88-8866-EA69900D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Phonics Fun K-2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31D1A-D60A-4102-9310-8CFFC4DD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Practice mastering your phonics skills in a fun way! You will participate in various hands-on phonics activities that will help you become the reader you strive to be!</a:t>
            </a:r>
          </a:p>
        </p:txBody>
      </p:sp>
      <p:pic>
        <p:nvPicPr>
          <p:cNvPr id="10242" name="Picture 2" descr="Image result for phonics clipart">
            <a:extLst>
              <a:ext uri="{FF2B5EF4-FFF2-40B4-BE49-F238E27FC236}">
                <a16:creationId xmlns:a16="http://schemas.microsoft.com/office/drawing/2014/main" id="{AE6E719D-2661-4254-AEAE-D383B79F5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652" y="1024202"/>
            <a:ext cx="6642532" cy="423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47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3EDE0-2345-44A5-8192-A72AF33D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030286"/>
            <a:ext cx="4153626" cy="2174091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Math Facts K-2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A6DA6-E1F7-4E55-8C94-8D1E2D74C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428999"/>
            <a:ext cx="4075054" cy="2741213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Practice mastering your addition and subtraction math facts in an engaging way! You will use hands-on activities, fun games, and much more!</a:t>
            </a:r>
          </a:p>
        </p:txBody>
      </p:sp>
      <p:pic>
        <p:nvPicPr>
          <p:cNvPr id="23554" name="Picture 2" descr="Image result for math facts clipart">
            <a:extLst>
              <a:ext uri="{FF2B5EF4-FFF2-40B4-BE49-F238E27FC236}">
                <a16:creationId xmlns:a16="http://schemas.microsoft.com/office/drawing/2014/main" id="{BFF74865-AA7F-4B59-BFB6-62F5D50D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3856" y="2671073"/>
            <a:ext cx="5051320" cy="151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8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“Garden in” K-2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Plant and beautify the school, while also learning about plants.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7" y="903730"/>
            <a:ext cx="6147501" cy="44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7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CF968-CC6C-4F70-9A4E-707D0739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K-2 Yoga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D3690-612B-4F23-99EC-AA7C55FB9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>
            <a:normAutofit/>
          </a:bodyPr>
          <a:lstStyle/>
          <a:p>
            <a:r>
              <a:rPr lang="en-US" sz="2400" b="0" i="0" u="none" strike="noStrike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In this cluster you will practice various yoga moves. Students will create a yoga video that they can share on the Luella news for Health M. Powers.</a:t>
            </a:r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2050" name="Picture 2" descr="Yoga Poses, Meditation, And Guided Imagery For Behavior - Kids Yoga Clipart  Transparent PNG - 539x882 - Free Download on NicePNG">
            <a:extLst>
              <a:ext uri="{FF2B5EF4-FFF2-40B4-BE49-F238E27FC236}">
                <a16:creationId xmlns:a16="http://schemas.microsoft.com/office/drawing/2014/main" id="{90EBB645-44DD-4F29-B640-6EFA8BD0E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283"/>
          <a:stretch/>
        </p:blipFill>
        <p:spPr bwMode="auto"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235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7526E-08ED-4D64-9801-02EB768E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K-2 Animal Science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19E00-E89A-431B-920C-DC2AAB8D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4532243"/>
            <a:ext cx="3300457" cy="12563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Students would learn about different animals and how to care for them.</a:t>
            </a:r>
            <a:endParaRPr lang="en-US" sz="22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6156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146" name="Picture 2" descr="Free Animal Science Cliparts, Download Free Animal Science Cliparts png  images, Free ClipArts on Clipart Library">
            <a:extLst>
              <a:ext uri="{FF2B5EF4-FFF2-40B4-BE49-F238E27FC236}">
                <a16:creationId xmlns:a16="http://schemas.microsoft.com/office/drawing/2014/main" id="{29A3E382-24E7-41AE-B5CA-82C575065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8104" y="1036616"/>
            <a:ext cx="6472362" cy="419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08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</TotalTime>
  <Words>748</Words>
  <Application>Microsoft Office PowerPoint</Application>
  <PresentationFormat>Widescreen</PresentationFormat>
  <Paragraphs>62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2022-2023 Fall Clusters</vt:lpstr>
      <vt:lpstr>Science in Action K-2</vt:lpstr>
      <vt:lpstr>Art K-2</vt:lpstr>
      <vt:lpstr>K-2 Bully Busters</vt:lpstr>
      <vt:lpstr>Phonics Fun K-2</vt:lpstr>
      <vt:lpstr>Math Facts K-2</vt:lpstr>
      <vt:lpstr>“Garden in” K-2</vt:lpstr>
      <vt:lpstr>K-2 Yoga</vt:lpstr>
      <vt:lpstr>K-2 Animal Science </vt:lpstr>
      <vt:lpstr> K-2 Sing Your Heart Out</vt:lpstr>
      <vt:lpstr>K-2 American Sign Language</vt:lpstr>
      <vt:lpstr>K-2 Health/ Wellness</vt:lpstr>
      <vt:lpstr>K-2 Spanish</vt:lpstr>
      <vt:lpstr>K-2 Culture Company</vt:lpstr>
      <vt:lpstr>2-3 Wax Museum</vt:lpstr>
      <vt:lpstr>2-3 Reading Bowl</vt:lpstr>
      <vt:lpstr> Math Facts 3-5</vt:lpstr>
      <vt:lpstr>“Garden in” 3-5</vt:lpstr>
      <vt:lpstr>Science in Action 3-5</vt:lpstr>
      <vt:lpstr>Props for Aladdin 3-5</vt:lpstr>
      <vt:lpstr>3-5 Bully Busters</vt:lpstr>
      <vt:lpstr>3-5 Step/Dance</vt:lpstr>
      <vt:lpstr>3-5 Sing Your Heart Out  In this cluster you will practice singing songs for school performances. </vt:lpstr>
      <vt:lpstr>3-5 Health and Wellness</vt:lpstr>
      <vt:lpstr>3-5 Wax Museum</vt:lpstr>
      <vt:lpstr>3-5 Mind Puzzles</vt:lpstr>
      <vt:lpstr>Robotics 4-5</vt:lpstr>
      <vt:lpstr>Cheer 4-5</vt:lpstr>
      <vt:lpstr>Basketball  4-5</vt:lpstr>
      <vt:lpstr>4-5 Aladdin Play</vt:lpstr>
      <vt:lpstr>4th-5th Reading Bowl</vt:lpstr>
      <vt:lpstr>4-5 Chess Club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Fall Clusters</dc:title>
  <dc:creator>19126593914</dc:creator>
  <cp:lastModifiedBy>Adkinson, Jessica</cp:lastModifiedBy>
  <cp:revision>70</cp:revision>
  <dcterms:created xsi:type="dcterms:W3CDTF">2019-08-24T23:59:19Z</dcterms:created>
  <dcterms:modified xsi:type="dcterms:W3CDTF">2022-09-12T13:45:28Z</dcterms:modified>
</cp:coreProperties>
</file>